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92000" cy="6858000"/>
  <p:notesSz cx="6805613" cy="9944100"/>
  <p:defaultTextStyle>
    <a:defPPr>
      <a:defRPr lang="nn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73" userDrawn="1">
          <p15:clr>
            <a:srgbClr val="A4A3A4"/>
          </p15:clr>
        </p15:guide>
        <p15:guide id="2" pos="39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8A0079"/>
    <a:srgbClr val="B8B8B8"/>
    <a:srgbClr val="545454"/>
    <a:srgbClr val="B0B0B0"/>
    <a:srgbClr val="F4991E"/>
    <a:srgbClr val="6A6B6A"/>
    <a:srgbClr val="2F51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sfarg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iddels stil 2 – uthevin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iddels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06" autoAdjust="0"/>
    <p:restoredTop sz="93622" autoAdjust="0"/>
  </p:normalViewPr>
  <p:slideViewPr>
    <p:cSldViewPr snapToGrid="0" snapToObjects="1" showGuides="1">
      <p:cViewPr varScale="1">
        <p:scale>
          <a:sx n="100" d="100"/>
          <a:sy n="100" d="100"/>
        </p:scale>
        <p:origin x="930" y="78"/>
      </p:cViewPr>
      <p:guideLst>
        <p:guide orient="horz" pos="1173"/>
        <p:guide pos="39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5" d="100"/>
          <a:sy n="75" d="100"/>
        </p:scale>
        <p:origin x="402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841" cy="49768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183" y="0"/>
            <a:ext cx="2949841" cy="49768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r>
              <a:rPr lang="nb-NO"/>
              <a:t>October 1. 2017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4829"/>
            <a:ext cx="2949841" cy="497683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183" y="9444829"/>
            <a:ext cx="2949841" cy="497683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687AE3D2-8B55-4C0E-B2EF-FF1CAA922BD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7290422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9099" cy="497206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nn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4941" y="1"/>
            <a:ext cx="2949099" cy="497206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r>
              <a:rPr lang="nb-NO"/>
              <a:t>October 1. 2017</a:t>
            </a:r>
            <a:endParaRPr lang="nn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nn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6"/>
          </a:xfrm>
          <a:prstGeom prst="rect">
            <a:avLst/>
          </a:prstGeom>
        </p:spPr>
        <p:txBody>
          <a:bodyPr vert="horz" lIns="91568" tIns="45784" rIns="91568" bIns="45784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2" y="9445170"/>
            <a:ext cx="2949099" cy="497206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4941" y="9445170"/>
            <a:ext cx="2949099" cy="497206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5BE2F697-9B68-8B48-B2AF-4760C231B438}" type="slidenum">
              <a:rPr/>
              <a:pPr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92583311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276709" y="2130428"/>
            <a:ext cx="10000891" cy="1397777"/>
          </a:xfrm>
        </p:spPr>
        <p:txBody>
          <a:bodyPr anchor="b" anchorCtr="0">
            <a:normAutofit/>
          </a:bodyPr>
          <a:lstStyle>
            <a:lvl1pPr>
              <a:defRPr sz="3200">
                <a:solidFill>
                  <a:schemeClr val="tx2">
                    <a:lumMod val="50000"/>
                  </a:schemeClr>
                </a:solidFill>
                <a:latin typeface="Gramond"/>
              </a:defRPr>
            </a:lvl1pPr>
          </a:lstStyle>
          <a:p>
            <a:r>
              <a:rPr lang="en-US" dirty="0"/>
              <a:t>Click to edit Master title style</a:t>
            </a:r>
            <a:endParaRPr lang="nn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276709" y="3626329"/>
            <a:ext cx="10000891" cy="1351112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marL="0" indent="0" algn="l">
              <a:lnSpc>
                <a:spcPts val="2580"/>
              </a:lnSpc>
              <a:buNone/>
              <a:defRPr sz="2400">
                <a:solidFill>
                  <a:schemeClr val="accent1">
                    <a:lumMod val="50000"/>
                  </a:schemeClr>
                </a:solidFill>
                <a:latin typeface="Gramond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 err="1"/>
              <a:t>Name</a:t>
            </a:r>
            <a:r>
              <a:rPr lang="nb-NO" dirty="0"/>
              <a:t> and </a:t>
            </a:r>
            <a:r>
              <a:rPr lang="nb-NO" dirty="0" err="1"/>
              <a:t>affiliation</a:t>
            </a:r>
            <a:endParaRPr lang="nn-NO" dirty="0"/>
          </a:p>
        </p:txBody>
      </p:sp>
      <p:pic>
        <p:nvPicPr>
          <p:cNvPr id="14" name="Picture 2" descr="EUROCK2026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775" y="486931"/>
            <a:ext cx="3425825" cy="1564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367064"/>
            <a:ext cx="11038775" cy="90169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nb-NO" dirty="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80AB280F-DB34-0422-DF8E-D7EB4984B1C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600" y="1359752"/>
            <a:ext cx="11038775" cy="4295146"/>
          </a:xfrm>
        </p:spPr>
        <p:txBody>
          <a:bodyPr/>
          <a:lstStyle>
            <a:lvl1pPr marL="180000" indent="-180000">
              <a:buClrTx/>
              <a:buFont typeface="Arial" panose="020B0604020202020204" pitchFamily="34" charset="0"/>
              <a:buChar char="•"/>
              <a:defRPr/>
            </a:lvl1pPr>
            <a:lvl2pPr marL="449263" indent="-269875">
              <a:buClrTx/>
              <a:buFont typeface="Arial" panose="020B0604020202020204" pitchFamily="34" charset="0"/>
              <a:buChar char="•"/>
              <a:defRPr/>
            </a:lvl2pPr>
            <a:lvl3pPr marL="627063" indent="-179388">
              <a:buClrTx/>
              <a:buFont typeface="Arial" panose="020B0604020202020204" pitchFamily="34" charset="0"/>
              <a:buChar char="•"/>
              <a:defRPr/>
            </a:lvl3pPr>
            <a:lvl4pPr marL="804863" indent="-179388">
              <a:buClrTx/>
              <a:buFont typeface="Arial" panose="020B0604020202020204" pitchFamily="34" charset="0"/>
              <a:buChar char="•"/>
              <a:defRPr/>
            </a:lvl4pPr>
            <a:lvl5pPr marL="984250" indent="-179388">
              <a:buClrTx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3C7B24BC-5ADA-69B4-612D-193F08AE63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8374" y="6400853"/>
            <a:ext cx="4757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E00DD747-95C5-4BB5-B73F-90F74580065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8165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67064"/>
            <a:ext cx="10960500" cy="90169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609601" y="1359752"/>
            <a:ext cx="5279367" cy="4295146"/>
          </a:xfrm>
        </p:spPr>
        <p:txBody>
          <a:bodyPr/>
          <a:lstStyle>
            <a:lvl1pPr marL="180000" indent="-180000">
              <a:buClrTx/>
              <a:buFont typeface="Arial" panose="020B0604020202020204" pitchFamily="34" charset="0"/>
              <a:buChar char="•"/>
              <a:defRPr/>
            </a:lvl1pPr>
            <a:lvl2pPr marL="449263" indent="-269875">
              <a:buClrTx/>
              <a:buFont typeface="Arial" panose="020B0604020202020204" pitchFamily="34" charset="0"/>
              <a:buChar char="•"/>
              <a:defRPr/>
            </a:lvl2pPr>
            <a:lvl3pPr marL="627063" indent="-179388">
              <a:buClrTx/>
              <a:buFont typeface="Arial" panose="020B0604020202020204" pitchFamily="34" charset="0"/>
              <a:buChar char="•"/>
              <a:defRPr/>
            </a:lvl3pPr>
            <a:lvl4pPr marL="804863" indent="-179388">
              <a:buClrTx/>
              <a:buFont typeface="Arial" panose="020B0604020202020204" pitchFamily="34" charset="0"/>
              <a:buChar char="•"/>
              <a:defRPr/>
            </a:lvl4pPr>
            <a:lvl5pPr marL="984250" indent="-179388">
              <a:buClrTx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0" name="Content Placeholder 7"/>
          <p:cNvSpPr>
            <a:spLocks noGrp="1"/>
          </p:cNvSpPr>
          <p:nvPr>
            <p:ph sz="quarter" idx="11"/>
          </p:nvPr>
        </p:nvSpPr>
        <p:spPr>
          <a:xfrm>
            <a:off x="6290734" y="1366102"/>
            <a:ext cx="5279367" cy="4295146"/>
          </a:xfrm>
        </p:spPr>
        <p:txBody>
          <a:bodyPr/>
          <a:lstStyle>
            <a:lvl1pPr marL="180000" indent="-180000">
              <a:buClrTx/>
              <a:buFont typeface="Arial" panose="020B0604020202020204" pitchFamily="34" charset="0"/>
              <a:buChar char="•"/>
              <a:defRPr/>
            </a:lvl1pPr>
            <a:lvl2pPr marL="449263" indent="-269875">
              <a:buClrTx/>
              <a:buFont typeface="Arial" panose="020B0604020202020204" pitchFamily="34" charset="0"/>
              <a:buChar char="•"/>
              <a:defRPr/>
            </a:lvl2pPr>
            <a:lvl3pPr marL="627063" indent="-179388">
              <a:buClrTx/>
              <a:buFont typeface="Arial" panose="020B0604020202020204" pitchFamily="34" charset="0"/>
              <a:buChar char="•"/>
              <a:defRPr/>
            </a:lvl3pPr>
            <a:lvl4pPr marL="804863" indent="-179388">
              <a:buClrTx/>
              <a:buFont typeface="Arial" panose="020B0604020202020204" pitchFamily="34" charset="0"/>
              <a:buChar char="•"/>
              <a:defRPr/>
            </a:lvl4pPr>
            <a:lvl5pPr marL="984250" indent="-179388">
              <a:buClrTx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B24BC-5ADA-69B4-612D-193F08AE6322}"/>
              </a:ext>
            </a:extLst>
          </p:cNvPr>
          <p:cNvSpPr txBox="1">
            <a:spLocks/>
          </p:cNvSpPr>
          <p:nvPr userDrawn="1"/>
        </p:nvSpPr>
        <p:spPr>
          <a:xfrm>
            <a:off x="11648374" y="6400853"/>
            <a:ext cx="4757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n-NO"/>
            </a:defPPr>
            <a:lvl1pPr marL="0" algn="l" defTabSz="457200" rtl="0" eaLnBrk="1" latinLnBrk="0" hangingPunct="1"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00DD747-95C5-4BB5-B73F-90F74580065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67921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609599" y="1363826"/>
            <a:ext cx="5278968" cy="4572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0" indent="0">
              <a:buNone/>
              <a:defRPr/>
            </a:lvl2pPr>
            <a:lvl3pPr marL="266700" indent="0">
              <a:buNone/>
              <a:defRPr/>
            </a:lvl3pPr>
            <a:lvl4pPr marL="534988" indent="0">
              <a:buNone/>
              <a:defRPr/>
            </a:lvl4pPr>
            <a:lvl5pPr marL="715963" indent="0">
              <a:buNone/>
              <a:defRPr/>
            </a:lvl5pPr>
          </a:lstStyle>
          <a:p>
            <a:pPr lvl="0"/>
            <a:r>
              <a:rPr lang="nb-NO" dirty="0"/>
              <a:t>Klikk for heading</a:t>
            </a:r>
          </a:p>
        </p:txBody>
      </p:sp>
      <p:sp>
        <p:nvSpPr>
          <p:cNvPr id="12" name="Plassholder for tekst 11"/>
          <p:cNvSpPr>
            <a:spLocks noGrp="1"/>
          </p:cNvSpPr>
          <p:nvPr>
            <p:ph type="body" sz="quarter" idx="14" hasCustomPrompt="1"/>
          </p:nvPr>
        </p:nvSpPr>
        <p:spPr>
          <a:xfrm>
            <a:off x="6290734" y="1363826"/>
            <a:ext cx="5281213" cy="47631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b="1" baseline="0"/>
            </a:lvl1pPr>
          </a:lstStyle>
          <a:p>
            <a:pPr lvl="0"/>
            <a:r>
              <a:rPr lang="nb-NO" dirty="0"/>
              <a:t>Klikk for heading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9" y="367239"/>
            <a:ext cx="10960500" cy="90169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11" name="Content Placeholder 7"/>
          <p:cNvSpPr>
            <a:spLocks noGrp="1"/>
          </p:cNvSpPr>
          <p:nvPr>
            <p:ph sz="quarter" idx="10"/>
          </p:nvPr>
        </p:nvSpPr>
        <p:spPr>
          <a:xfrm>
            <a:off x="609601" y="1889348"/>
            <a:ext cx="5279367" cy="3771900"/>
          </a:xfrm>
        </p:spPr>
        <p:txBody>
          <a:bodyPr/>
          <a:lstStyle>
            <a:lvl1pPr marL="180000" indent="-180000">
              <a:buClrTx/>
              <a:buFont typeface="Arial" panose="020B0604020202020204" pitchFamily="34" charset="0"/>
              <a:buChar char="•"/>
              <a:defRPr/>
            </a:lvl1pPr>
            <a:lvl2pPr marL="449263" indent="-269875">
              <a:buClrTx/>
              <a:buFont typeface="Arial" panose="020B0604020202020204" pitchFamily="34" charset="0"/>
              <a:buChar char="•"/>
              <a:defRPr/>
            </a:lvl2pPr>
            <a:lvl3pPr marL="627063" indent="-179388">
              <a:buClrTx/>
              <a:buFont typeface="Arial" panose="020B0604020202020204" pitchFamily="34" charset="0"/>
              <a:buChar char="•"/>
              <a:defRPr/>
            </a:lvl3pPr>
            <a:lvl4pPr marL="804863" indent="-179388">
              <a:buClrTx/>
              <a:buFont typeface="Arial" panose="020B0604020202020204" pitchFamily="34" charset="0"/>
              <a:buChar char="•"/>
              <a:defRPr/>
            </a:lvl4pPr>
            <a:lvl5pPr marL="984250" indent="-179388">
              <a:buClrTx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6" name="Content Placeholder 7"/>
          <p:cNvSpPr>
            <a:spLocks noGrp="1"/>
          </p:cNvSpPr>
          <p:nvPr>
            <p:ph sz="quarter" idx="15"/>
          </p:nvPr>
        </p:nvSpPr>
        <p:spPr>
          <a:xfrm>
            <a:off x="6290734" y="1889348"/>
            <a:ext cx="5279367" cy="3771900"/>
          </a:xfrm>
        </p:spPr>
        <p:txBody>
          <a:bodyPr/>
          <a:lstStyle>
            <a:lvl1pPr marL="180000" indent="-180000">
              <a:buClrTx/>
              <a:buFont typeface="Arial" panose="020B0604020202020204" pitchFamily="34" charset="0"/>
              <a:buChar char="•"/>
              <a:defRPr/>
            </a:lvl1pPr>
            <a:lvl2pPr marL="449263" indent="-269875">
              <a:buClrTx/>
              <a:buFont typeface="Arial" panose="020B0604020202020204" pitchFamily="34" charset="0"/>
              <a:buChar char="•"/>
              <a:defRPr/>
            </a:lvl2pPr>
            <a:lvl3pPr marL="627063" indent="-179388">
              <a:buClrTx/>
              <a:buFont typeface="Arial" panose="020B0604020202020204" pitchFamily="34" charset="0"/>
              <a:buChar char="•"/>
              <a:defRPr/>
            </a:lvl3pPr>
            <a:lvl4pPr marL="804863" indent="-179388">
              <a:buClrTx/>
              <a:buFont typeface="Arial" panose="020B0604020202020204" pitchFamily="34" charset="0"/>
              <a:buChar char="•"/>
              <a:defRPr/>
            </a:lvl4pPr>
            <a:lvl5pPr marL="984250" indent="-179388">
              <a:buClrTx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C7B24BC-5ADA-69B4-612D-193F08AE6322}"/>
              </a:ext>
            </a:extLst>
          </p:cNvPr>
          <p:cNvSpPr txBox="1">
            <a:spLocks/>
          </p:cNvSpPr>
          <p:nvPr userDrawn="1"/>
        </p:nvSpPr>
        <p:spPr>
          <a:xfrm>
            <a:off x="11648374" y="6400853"/>
            <a:ext cx="4757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n-NO"/>
            </a:defPPr>
            <a:lvl1pPr marL="0" algn="l" defTabSz="457200" rtl="0" eaLnBrk="1" latinLnBrk="0" hangingPunct="1"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00DD747-95C5-4BB5-B73F-90F74580065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4788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ion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ssholder for bilde 12"/>
          <p:cNvSpPr>
            <a:spLocks noGrp="1"/>
          </p:cNvSpPr>
          <p:nvPr>
            <p:ph type="pic" sz="quarter" idx="13"/>
          </p:nvPr>
        </p:nvSpPr>
        <p:spPr>
          <a:xfrm>
            <a:off x="8810446" y="1889248"/>
            <a:ext cx="2755585" cy="1744803"/>
          </a:xfrm>
          <a:prstGeom prst="rect">
            <a:avLst/>
          </a:prstGeom>
          <a:ln w="0">
            <a:noFill/>
          </a:ln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nb-NO" dirty="0"/>
          </a:p>
        </p:txBody>
      </p:sp>
      <p:sp>
        <p:nvSpPr>
          <p:cNvPr id="14" name="Plassholder for bilde 12"/>
          <p:cNvSpPr>
            <a:spLocks noGrp="1"/>
          </p:cNvSpPr>
          <p:nvPr>
            <p:ph type="pic" sz="quarter" idx="14"/>
          </p:nvPr>
        </p:nvSpPr>
        <p:spPr>
          <a:xfrm>
            <a:off x="8809609" y="3902269"/>
            <a:ext cx="2756423" cy="1745333"/>
          </a:xfrm>
          <a:prstGeom prst="rect">
            <a:avLst/>
          </a:prstGeom>
          <a:ln w="12700">
            <a:noFill/>
          </a:ln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nb-N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9" y="360889"/>
            <a:ext cx="10956431" cy="90169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10" name="Content Placeholder 7"/>
          <p:cNvSpPr>
            <a:spLocks noGrp="1"/>
          </p:cNvSpPr>
          <p:nvPr>
            <p:ph sz="quarter" idx="10"/>
          </p:nvPr>
        </p:nvSpPr>
        <p:spPr>
          <a:xfrm>
            <a:off x="609601" y="1443260"/>
            <a:ext cx="7832785" cy="4217988"/>
          </a:xfrm>
        </p:spPr>
        <p:txBody>
          <a:bodyPr/>
          <a:lstStyle>
            <a:lvl1pPr marL="180000" indent="-180000">
              <a:buClrTx/>
              <a:buFont typeface="Arial" panose="020B0604020202020204" pitchFamily="34" charset="0"/>
              <a:buChar char="•"/>
              <a:defRPr/>
            </a:lvl1pPr>
            <a:lvl2pPr marL="449263" indent="-269875">
              <a:buClrTx/>
              <a:buFont typeface="Arial" panose="020B0604020202020204" pitchFamily="34" charset="0"/>
              <a:buChar char="•"/>
              <a:defRPr/>
            </a:lvl2pPr>
            <a:lvl3pPr marL="627063" indent="-179388">
              <a:buClrTx/>
              <a:buFont typeface="Arial" panose="020B0604020202020204" pitchFamily="34" charset="0"/>
              <a:buChar char="•"/>
              <a:defRPr/>
            </a:lvl3pPr>
            <a:lvl4pPr marL="804863" indent="-179388">
              <a:buClrTx/>
              <a:buFont typeface="Arial" panose="020B0604020202020204" pitchFamily="34" charset="0"/>
              <a:buChar char="•"/>
              <a:defRPr/>
            </a:lvl4pPr>
            <a:lvl5pPr marL="984250" indent="-179388">
              <a:buClrTx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C7B24BC-5ADA-69B4-612D-193F08AE6322}"/>
              </a:ext>
            </a:extLst>
          </p:cNvPr>
          <p:cNvSpPr txBox="1">
            <a:spLocks/>
          </p:cNvSpPr>
          <p:nvPr userDrawn="1"/>
        </p:nvSpPr>
        <p:spPr>
          <a:xfrm>
            <a:off x="11648374" y="6400853"/>
            <a:ext cx="4757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n-NO"/>
            </a:defPPr>
            <a:lvl1pPr marL="0" algn="l" defTabSz="457200" rtl="0" eaLnBrk="1" latinLnBrk="0" hangingPunct="1"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00DD747-95C5-4BB5-B73F-90F74580065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ion and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8"/>
          <p:cNvSpPr>
            <a:spLocks noGrp="1"/>
          </p:cNvSpPr>
          <p:nvPr>
            <p:ph type="pic" sz="quarter" idx="12"/>
          </p:nvPr>
        </p:nvSpPr>
        <p:spPr>
          <a:xfrm>
            <a:off x="621102" y="4162839"/>
            <a:ext cx="2219865" cy="1498409"/>
          </a:xfrm>
          <a:prstGeom prst="rect">
            <a:avLst/>
          </a:prstGeom>
          <a:ln w="12700"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>
              <a:defRPr lang="nb-NO" dirty="0">
                <a:effectLst/>
              </a:defRPr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nb-NO" dirty="0"/>
          </a:p>
        </p:txBody>
      </p:sp>
      <p:sp>
        <p:nvSpPr>
          <p:cNvPr id="10" name="Plassholder for bilde 8"/>
          <p:cNvSpPr>
            <a:spLocks noGrp="1"/>
          </p:cNvSpPr>
          <p:nvPr>
            <p:ph type="pic" sz="quarter" idx="13"/>
          </p:nvPr>
        </p:nvSpPr>
        <p:spPr>
          <a:xfrm>
            <a:off x="3147832" y="4158228"/>
            <a:ext cx="2226697" cy="1503020"/>
          </a:xfrm>
          <a:prstGeom prst="rect">
            <a:avLst/>
          </a:prstGeom>
          <a:ln w="12700"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>
              <a:defRPr lang="nb-NO" dirty="0">
                <a:effectLst/>
              </a:defRPr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  <a:endParaRPr lang="nb-NO" dirty="0"/>
          </a:p>
        </p:txBody>
      </p:sp>
      <p:sp>
        <p:nvSpPr>
          <p:cNvPr id="11" name="Plassholder for bilde 8"/>
          <p:cNvSpPr>
            <a:spLocks noGrp="1"/>
          </p:cNvSpPr>
          <p:nvPr>
            <p:ph type="pic" sz="quarter" idx="14"/>
          </p:nvPr>
        </p:nvSpPr>
        <p:spPr>
          <a:xfrm>
            <a:off x="5681393" y="4159821"/>
            <a:ext cx="2224337" cy="1501427"/>
          </a:xfrm>
          <a:prstGeom prst="rect">
            <a:avLst/>
          </a:prstGeom>
          <a:ln w="12700"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>
              <a:defRPr lang="nb-NO" dirty="0">
                <a:effectLst/>
              </a:defRPr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nb-NO" dirty="0"/>
          </a:p>
        </p:txBody>
      </p:sp>
      <p:sp>
        <p:nvSpPr>
          <p:cNvPr id="12" name="Plassholder for bilde 8"/>
          <p:cNvSpPr>
            <a:spLocks noGrp="1"/>
          </p:cNvSpPr>
          <p:nvPr>
            <p:ph type="pic" sz="quarter" idx="15"/>
          </p:nvPr>
        </p:nvSpPr>
        <p:spPr>
          <a:xfrm>
            <a:off x="8212595" y="4155210"/>
            <a:ext cx="2231168" cy="1506038"/>
          </a:xfrm>
          <a:prstGeom prst="rect">
            <a:avLst/>
          </a:prstGeom>
          <a:ln w="12700"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>
              <a:defRPr lang="nb-NO" dirty="0">
                <a:effectLst/>
              </a:defRPr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nb-N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373619"/>
            <a:ext cx="10972800" cy="90169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16" name="Content Placeholder 7"/>
          <p:cNvSpPr>
            <a:spLocks noGrp="1"/>
          </p:cNvSpPr>
          <p:nvPr>
            <p:ph sz="quarter" idx="10"/>
          </p:nvPr>
        </p:nvSpPr>
        <p:spPr>
          <a:xfrm>
            <a:off x="609600" y="1455990"/>
            <a:ext cx="10972800" cy="2597030"/>
          </a:xfrm>
        </p:spPr>
        <p:txBody>
          <a:bodyPr/>
          <a:lstStyle>
            <a:lvl1pPr marL="180000" indent="-180000">
              <a:buClrTx/>
              <a:buFont typeface="Arial" panose="020B0604020202020204" pitchFamily="34" charset="0"/>
              <a:buChar char="•"/>
              <a:defRPr/>
            </a:lvl1pPr>
            <a:lvl2pPr marL="449263" indent="-269875">
              <a:buClrTx/>
              <a:buFont typeface="Arial" panose="020B0604020202020204" pitchFamily="34" charset="0"/>
              <a:buChar char="•"/>
              <a:defRPr/>
            </a:lvl2pPr>
            <a:lvl3pPr marL="627063" indent="-179388">
              <a:buClrTx/>
              <a:buFont typeface="Arial" panose="020B0604020202020204" pitchFamily="34" charset="0"/>
              <a:buChar char="•"/>
              <a:defRPr/>
            </a:lvl3pPr>
            <a:lvl4pPr marL="804863" indent="-179388">
              <a:buClrTx/>
              <a:buFont typeface="Arial" panose="020B0604020202020204" pitchFamily="34" charset="0"/>
              <a:buChar char="•"/>
              <a:defRPr/>
            </a:lvl4pPr>
            <a:lvl5pPr marL="984250" indent="-179388">
              <a:buClrTx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3C7B24BC-5ADA-69B4-612D-193F08AE6322}"/>
              </a:ext>
            </a:extLst>
          </p:cNvPr>
          <p:cNvSpPr txBox="1">
            <a:spLocks/>
          </p:cNvSpPr>
          <p:nvPr userDrawn="1"/>
        </p:nvSpPr>
        <p:spPr>
          <a:xfrm>
            <a:off x="11648374" y="6400853"/>
            <a:ext cx="4757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n-NO"/>
            </a:defPPr>
            <a:lvl1pPr marL="0" algn="l" defTabSz="457200" rtl="0" eaLnBrk="1" latinLnBrk="0" hangingPunct="1"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00DD747-95C5-4BB5-B73F-90F74580065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7137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/4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bilde 3"/>
          <p:cNvSpPr>
            <a:spLocks noGrp="1"/>
          </p:cNvSpPr>
          <p:nvPr>
            <p:ph type="pic" sz="quarter" idx="13"/>
          </p:nvPr>
        </p:nvSpPr>
        <p:spPr>
          <a:xfrm>
            <a:off x="609600" y="1443260"/>
            <a:ext cx="10972800" cy="4217988"/>
          </a:xfrm>
          <a:prstGeom prst="rect">
            <a:avLst/>
          </a:prstGeom>
          <a:noFill/>
          <a:ln w="12700"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>
              <a:defRPr lang="nb-NO" dirty="0">
                <a:noFill/>
                <a:effectLst>
                  <a:outerShdw blurRad="292100" dist="139700" dir="2700000" sx="95000" sy="95000" algn="ctr" rotWithShape="0">
                    <a:schemeClr val="tx1">
                      <a:alpha val="70000"/>
                    </a:schemeClr>
                  </a:outerShdw>
                </a:effectLst>
              </a:defRPr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nb-NO" dirty="0"/>
          </a:p>
        </p:txBody>
      </p:sp>
      <p:sp>
        <p:nvSpPr>
          <p:cNvPr id="8" name="Plassholder for lysbildenummer 5"/>
          <p:cNvSpPr txBox="1">
            <a:spLocks/>
          </p:cNvSpPr>
          <p:nvPr userDrawn="1"/>
        </p:nvSpPr>
        <p:spPr>
          <a:xfrm>
            <a:off x="11620206" y="6311237"/>
            <a:ext cx="598689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nn-NO"/>
            </a:defPPr>
            <a:lvl1pPr marL="0" algn="r" defTabSz="457200" rtl="0" eaLnBrk="1" latinLnBrk="0" hangingPunct="1"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b-NO" sz="105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367239"/>
            <a:ext cx="11010605" cy="90169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B24BC-5ADA-69B4-612D-193F08AE6322}"/>
              </a:ext>
            </a:extLst>
          </p:cNvPr>
          <p:cNvSpPr txBox="1">
            <a:spLocks/>
          </p:cNvSpPr>
          <p:nvPr userDrawn="1"/>
        </p:nvSpPr>
        <p:spPr>
          <a:xfrm>
            <a:off x="11648374" y="6400853"/>
            <a:ext cx="4757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n-NO"/>
            </a:defPPr>
            <a:lvl1pPr marL="0" algn="l" defTabSz="457200" rtl="0" eaLnBrk="1" latinLnBrk="0" hangingPunct="1"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00DD747-95C5-4BB5-B73F-90F74580065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>
          <a:xfrm>
            <a:off x="9990666" y="6119026"/>
            <a:ext cx="1603828" cy="365125"/>
          </a:xfrm>
          <a:prstGeom prst="rect">
            <a:avLst/>
          </a:prstGeom>
        </p:spPr>
        <p:txBody>
          <a:bodyPr/>
          <a:lstStyle/>
          <a:p>
            <a:fld id="{A9FD1432-5836-D849-9A6B-5E9449003542}" type="slidenum">
              <a:rPr/>
              <a:pPr/>
              <a:t>‹#›</a:t>
            </a:fld>
            <a:endParaRPr lang="nn-NO"/>
          </a:p>
        </p:txBody>
      </p:sp>
      <p:sp>
        <p:nvSpPr>
          <p:cNvPr id="2" name="Rektangel 1"/>
          <p:cNvSpPr/>
          <p:nvPr userDrawn="1"/>
        </p:nvSpPr>
        <p:spPr>
          <a:xfrm>
            <a:off x="0" y="5867401"/>
            <a:ext cx="12192000" cy="1054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800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3"/>
          </p:nvPr>
        </p:nvSpPr>
        <p:spPr>
          <a:xfrm>
            <a:off x="620184" y="819509"/>
            <a:ext cx="10974309" cy="5698768"/>
          </a:xfrm>
          <a:prstGeom prst="rect">
            <a:avLst/>
          </a:prstGeom>
          <a:ln w="12700"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>
              <a:defRPr lang="nb-NO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B24BC-5ADA-69B4-612D-193F08AE6322}"/>
              </a:ext>
            </a:extLst>
          </p:cNvPr>
          <p:cNvSpPr txBox="1">
            <a:spLocks/>
          </p:cNvSpPr>
          <p:nvPr userDrawn="1"/>
        </p:nvSpPr>
        <p:spPr>
          <a:xfrm>
            <a:off x="11648374" y="6400853"/>
            <a:ext cx="4757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n-NO"/>
            </a:defPPr>
            <a:lvl1pPr marL="0" algn="l" defTabSz="457200" rtl="0" eaLnBrk="1" latinLnBrk="0" hangingPunct="1"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00DD747-95C5-4BB5-B73F-90F74580065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5954932"/>
            <a:ext cx="12192000" cy="89338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30000"/>
                  <a:satMod val="115000"/>
                </a:schemeClr>
              </a:gs>
              <a:gs pos="38000">
                <a:schemeClr val="bg1">
                  <a:lumMod val="95000"/>
                  <a:shade val="67500"/>
                  <a:satMod val="115000"/>
                </a:schemeClr>
              </a:gs>
              <a:gs pos="100000">
                <a:schemeClr val="bg1">
                  <a:lumMod val="9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609600" y="367064"/>
            <a:ext cx="10972800" cy="901696"/>
          </a:xfrm>
          <a:prstGeom prst="rect">
            <a:avLst/>
          </a:prstGeom>
        </p:spPr>
        <p:txBody>
          <a:bodyPr vert="horz" lIns="0" tIns="0" rIns="0" bIns="45720" rtlCol="0" anchor="t" anchorCtr="0">
            <a:normAutofit/>
          </a:bodyPr>
          <a:lstStyle/>
          <a:p>
            <a:r>
              <a:rPr lang="nb-NO" dirty="0" err="1"/>
              <a:t>Click</a:t>
            </a:r>
            <a:r>
              <a:rPr lang="nb-NO" dirty="0"/>
              <a:t> </a:t>
            </a:r>
            <a:r>
              <a:rPr lang="nb-NO" dirty="0" err="1"/>
              <a:t>here</a:t>
            </a:r>
            <a:r>
              <a:rPr lang="nb-NO" dirty="0"/>
              <a:t> to </a:t>
            </a:r>
            <a:r>
              <a:rPr lang="nb-NO" dirty="0" err="1"/>
              <a:t>edit</a:t>
            </a:r>
            <a:r>
              <a:rPr lang="nb-NO" dirty="0"/>
              <a:t> </a:t>
            </a:r>
            <a:r>
              <a:rPr lang="nb-NO" dirty="0" err="1"/>
              <a:t>title</a:t>
            </a:r>
            <a:r>
              <a:rPr lang="nb-NO" dirty="0"/>
              <a:t> style</a:t>
            </a:r>
            <a:endParaRPr lang="nn-NO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09600" y="1751159"/>
            <a:ext cx="10972800" cy="4176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Click </a:t>
            </a:r>
            <a:r>
              <a:rPr lang="en-US" dirty="0"/>
              <a:t>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pic>
        <p:nvPicPr>
          <p:cNvPr id="12" name="Picture 11" descr="https://eurock2026.com/wp-content/uploads/2025/04/MAG-logo.png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8990" y="6001524"/>
            <a:ext cx="3198036" cy="812097"/>
          </a:xfrm>
          <a:prstGeom prst="corner">
            <a:avLst>
              <a:gd name="adj1" fmla="val 36073"/>
              <a:gd name="adj2" fmla="val 247314"/>
            </a:avLst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EUROCK2026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0048" y="5954932"/>
            <a:ext cx="1921800" cy="877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https://eurock2026.com/wp-content/uploads/2025/05/isrm_logo.png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8844" y="6045415"/>
            <a:ext cx="527941" cy="724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8" r:id="rId3"/>
    <p:sldLayoutId id="2147483659" r:id="rId4"/>
    <p:sldLayoutId id="2147483650" r:id="rId5"/>
    <p:sldLayoutId id="2147483657" r:id="rId6"/>
    <p:sldLayoutId id="2147483654" r:id="rId7"/>
    <p:sldLayoutId id="2147483655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3200" b="1" kern="1200" spc="0">
          <a:solidFill>
            <a:schemeClr val="accent1">
              <a:lumMod val="50000"/>
            </a:schemeClr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80000" indent="-180000" algn="l" defTabSz="457200" rtl="0" eaLnBrk="1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Font typeface="Arial" panose="020B0604020202020204" pitchFamily="34" charset="0"/>
        <a:buChar char="•"/>
        <a:defRPr sz="2400" kern="1200">
          <a:solidFill>
            <a:schemeClr val="accent1">
              <a:lumMod val="50000"/>
            </a:schemeClr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449263" indent="-269875" algn="l" defTabSz="457200" rtl="0" eaLnBrk="1" latinLnBrk="0" hangingPunct="1">
        <a:spcBef>
          <a:spcPts val="300"/>
        </a:spcBef>
        <a:buClrTx/>
        <a:buFont typeface="Arial" panose="020B0604020202020204" pitchFamily="34" charset="0"/>
        <a:buChar char="•"/>
        <a:defRPr sz="2400" kern="1200">
          <a:solidFill>
            <a:schemeClr val="tx2">
              <a:lumMod val="50000"/>
            </a:schemeClr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627063" indent="-179388" algn="l" defTabSz="457200" rtl="0" eaLnBrk="1" latinLnBrk="0" hangingPunct="1">
        <a:spcBef>
          <a:spcPts val="300"/>
        </a:spcBef>
        <a:buClrTx/>
        <a:buFont typeface="Arial" panose="020B0604020202020204" pitchFamily="34" charset="0"/>
        <a:buChar char="•"/>
        <a:defRPr sz="2000" kern="1200">
          <a:solidFill>
            <a:schemeClr val="accent1">
              <a:lumMod val="50000"/>
            </a:schemeClr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804863" indent="-179388" algn="l" defTabSz="457200" rtl="0" eaLnBrk="1" latinLnBrk="0" hangingPunct="1">
        <a:spcBef>
          <a:spcPts val="200"/>
        </a:spcBef>
        <a:buClrTx/>
        <a:buFont typeface="Arial" panose="020B0604020202020204" pitchFamily="34" charset="0"/>
        <a:buChar char="•"/>
        <a:defRPr sz="1800" kern="1200">
          <a:solidFill>
            <a:schemeClr val="accent1">
              <a:lumMod val="50000"/>
            </a:schemeClr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84250" indent="-179388" algn="l" defTabSz="439738" rtl="0" eaLnBrk="1" latinLnBrk="0" hangingPunct="1">
        <a:spcBef>
          <a:spcPts val="200"/>
        </a:spcBef>
        <a:buClrTx/>
        <a:buFont typeface="Arial" panose="020B0604020202020204" pitchFamily="34" charset="0"/>
        <a:buChar char="•"/>
        <a:defRPr sz="1600" kern="1200">
          <a:solidFill>
            <a:schemeClr val="accent1">
              <a:lumMod val="50000"/>
            </a:schemeClr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461600" indent="-252000" algn="l" defTabSz="457200" rtl="0" eaLnBrk="1" latinLnBrk="0" hangingPunct="1">
        <a:spcBef>
          <a:spcPct val="20000"/>
        </a:spcBef>
        <a:buClr>
          <a:schemeClr val="accent2"/>
        </a:buClr>
        <a:buFont typeface="Arial"/>
        <a:buChar char="•"/>
        <a:tabLst/>
        <a:defRPr sz="1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n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8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0DD747-95C5-4BB5-B73F-90F74580065A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4815146"/>
      </p:ext>
    </p:extLst>
  </p:cSld>
  <p:clrMapOvr>
    <a:masterClrMapping/>
  </p:clrMapOvr>
</p:sld>
</file>

<file path=ppt/theme/theme1.xml><?xml version="1.0" encoding="utf-8"?>
<a:theme xmlns:a="http://schemas.openxmlformats.org/drawingml/2006/main" name="MCPowr1">
  <a:themeElements>
    <a:clrScheme name="Egendefinert 4">
      <a:dk1>
        <a:srgbClr val="3C3C3B"/>
      </a:dk1>
      <a:lt1>
        <a:sysClr val="window" lastClr="FFFFFF"/>
      </a:lt1>
      <a:dk2>
        <a:srgbClr val="8D8E8D"/>
      </a:dk2>
      <a:lt2>
        <a:srgbClr val="EEECE1"/>
      </a:lt2>
      <a:accent1>
        <a:srgbClr val="8D8E8D"/>
      </a:accent1>
      <a:accent2>
        <a:srgbClr val="F7AD20"/>
      </a:accent2>
      <a:accent3>
        <a:srgbClr val="212121"/>
      </a:accent3>
      <a:accent4>
        <a:srgbClr val="B3B3B3"/>
      </a:accent4>
      <a:accent5>
        <a:srgbClr val="008AD4"/>
      </a:accent5>
      <a:accent6>
        <a:srgbClr val="78BCD6"/>
      </a:accent6>
      <a:hlink>
        <a:srgbClr val="F7AD20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Gramond</vt:lpstr>
      <vt:lpstr>Times New Roman</vt:lpstr>
      <vt:lpstr>MCPowr1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2025-04-28T10:19:29Z</dcterms:created>
  <dcterms:modified xsi:type="dcterms:W3CDTF">2026-07-13T06:11:52Z</dcterms:modified>
</cp:coreProperties>
</file>